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9" r:id="rId4"/>
    <p:sldId id="261" r:id="rId5"/>
    <p:sldId id="262" r:id="rId6"/>
    <p:sldId id="263" r:id="rId7"/>
    <p:sldId id="264" r:id="rId8"/>
    <p:sldId id="258" r:id="rId9"/>
    <p:sldId id="260" r:id="rId10"/>
    <p:sldId id="25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C0158-C71E-47AB-9E94-7E7828CEEE10}" v="236" dt="2023-04-17T02:38:46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be" userId="b04d0b7f-2827-4dbe-8930-c96297d2a781" providerId="ADAL" clId="{CB6C0158-C71E-47AB-9E94-7E7828CEEE10}"/>
    <pc:docChg chg="undo custSel addSld delSld modSld sldOrd">
      <pc:chgData name="Christian Wibe" userId="b04d0b7f-2827-4dbe-8930-c96297d2a781" providerId="ADAL" clId="{CB6C0158-C71E-47AB-9E94-7E7828CEEE10}" dt="2023-04-17T02:38:46.745" v="1916"/>
      <pc:docMkLst>
        <pc:docMk/>
      </pc:docMkLst>
      <pc:sldChg chg="addSp modSp mod setBg">
        <pc:chgData name="Christian Wibe" userId="b04d0b7f-2827-4dbe-8930-c96297d2a781" providerId="ADAL" clId="{CB6C0158-C71E-47AB-9E94-7E7828CEEE10}" dt="2023-04-17T01:12:16.603" v="1001" actId="1076"/>
        <pc:sldMkLst>
          <pc:docMk/>
          <pc:sldMk cId="2160667320" sldId="256"/>
        </pc:sldMkLst>
        <pc:spChg chg="add mod">
          <ac:chgData name="Christian Wibe" userId="b04d0b7f-2827-4dbe-8930-c96297d2a781" providerId="ADAL" clId="{CB6C0158-C71E-47AB-9E94-7E7828CEEE10}" dt="2023-04-17T01:12:16.603" v="1001" actId="1076"/>
          <ac:spMkLst>
            <pc:docMk/>
            <pc:sldMk cId="2160667320" sldId="256"/>
            <ac:spMk id="4" creationId="{FDC390A4-E780-595D-52D3-55B3604B3057}"/>
          </ac:spMkLst>
        </pc:spChg>
        <pc:picChg chg="add mod ord">
          <ac:chgData name="Christian Wibe" userId="b04d0b7f-2827-4dbe-8930-c96297d2a781" providerId="ADAL" clId="{CB6C0158-C71E-47AB-9E94-7E7828CEEE10}" dt="2023-04-17T01:11:21.116" v="975" actId="14100"/>
          <ac:picMkLst>
            <pc:docMk/>
            <pc:sldMk cId="2160667320" sldId="256"/>
            <ac:picMk id="3" creationId="{AE23277E-6D10-285D-F349-64DB2A351384}"/>
          </ac:picMkLst>
        </pc:picChg>
      </pc:sldChg>
      <pc:sldChg chg="addSp modSp new mod ord setBg">
        <pc:chgData name="Christian Wibe" userId="b04d0b7f-2827-4dbe-8930-c96297d2a781" providerId="ADAL" clId="{CB6C0158-C71E-47AB-9E94-7E7828CEEE10}" dt="2023-04-17T01:27:58.879" v="1375" actId="20577"/>
        <pc:sldMkLst>
          <pc:docMk/>
          <pc:sldMk cId="3593670101" sldId="257"/>
        </pc:sldMkLst>
        <pc:spChg chg="add mod">
          <ac:chgData name="Christian Wibe" userId="b04d0b7f-2827-4dbe-8930-c96297d2a781" providerId="ADAL" clId="{CB6C0158-C71E-47AB-9E94-7E7828CEEE10}" dt="2023-04-17T01:27:58.879" v="1375" actId="20577"/>
          <ac:spMkLst>
            <pc:docMk/>
            <pc:sldMk cId="3593670101" sldId="257"/>
            <ac:spMk id="2" creationId="{AB7DE764-3595-0491-BB58-524CAB5B77F7}"/>
          </ac:spMkLst>
        </pc:spChg>
      </pc:sldChg>
      <pc:sldChg chg="addSp delSp modSp new mod ord setBg delAnim modAnim">
        <pc:chgData name="Christian Wibe" userId="b04d0b7f-2827-4dbe-8930-c96297d2a781" providerId="ADAL" clId="{CB6C0158-C71E-47AB-9E94-7E7828CEEE10}" dt="2023-04-17T02:27:42.078" v="1866"/>
        <pc:sldMkLst>
          <pc:docMk/>
          <pc:sldMk cId="3923686003" sldId="258"/>
        </pc:sldMkLst>
        <pc:spChg chg="add del mod">
          <ac:chgData name="Christian Wibe" userId="b04d0b7f-2827-4dbe-8930-c96297d2a781" providerId="ADAL" clId="{CB6C0158-C71E-47AB-9E94-7E7828CEEE10}" dt="2023-04-17T02:25:59.343" v="1850" actId="478"/>
          <ac:spMkLst>
            <pc:docMk/>
            <pc:sldMk cId="3923686003" sldId="258"/>
            <ac:spMk id="2" creationId="{F01829F5-31B3-1322-2423-2A0EE3CDE2C7}"/>
          </ac:spMkLst>
        </pc:spChg>
        <pc:spChg chg="add mod">
          <ac:chgData name="Christian Wibe" userId="b04d0b7f-2827-4dbe-8930-c96297d2a781" providerId="ADAL" clId="{CB6C0158-C71E-47AB-9E94-7E7828CEEE10}" dt="2023-03-31T14:55:18.960" v="362" actId="207"/>
          <ac:spMkLst>
            <pc:docMk/>
            <pc:sldMk cId="3923686003" sldId="258"/>
            <ac:spMk id="3" creationId="{96DA81F2-7ABA-ED28-C78A-DFFB705C79F4}"/>
          </ac:spMkLst>
        </pc:spChg>
        <pc:spChg chg="add mod">
          <ac:chgData name="Christian Wibe" userId="b04d0b7f-2827-4dbe-8930-c96297d2a781" providerId="ADAL" clId="{CB6C0158-C71E-47AB-9E94-7E7828CEEE10}" dt="2023-04-17T01:51:19.637" v="1657" actId="1076"/>
          <ac:spMkLst>
            <pc:docMk/>
            <pc:sldMk cId="3923686003" sldId="258"/>
            <ac:spMk id="4" creationId="{59DDFEE2-2032-5489-C14D-D9E3B32D6049}"/>
          </ac:spMkLst>
        </pc:spChg>
        <pc:spChg chg="add mod">
          <ac:chgData name="Christian Wibe" userId="b04d0b7f-2827-4dbe-8930-c96297d2a781" providerId="ADAL" clId="{CB6C0158-C71E-47AB-9E94-7E7828CEEE10}" dt="2023-04-17T01:51:16.406" v="1656" actId="1076"/>
          <ac:spMkLst>
            <pc:docMk/>
            <pc:sldMk cId="3923686003" sldId="258"/>
            <ac:spMk id="5" creationId="{8F1A6885-3066-1FD9-A11F-F8730CF3666A}"/>
          </ac:spMkLst>
        </pc:spChg>
        <pc:spChg chg="add mod">
          <ac:chgData name="Christian Wibe" userId="b04d0b7f-2827-4dbe-8930-c96297d2a781" providerId="ADAL" clId="{CB6C0158-C71E-47AB-9E94-7E7828CEEE10}" dt="2023-04-17T01:51:13.890" v="1655" actId="1076"/>
          <ac:spMkLst>
            <pc:docMk/>
            <pc:sldMk cId="3923686003" sldId="258"/>
            <ac:spMk id="6" creationId="{F41B61A7-BEE9-50BF-AC8E-8C7A36F6028E}"/>
          </ac:spMkLst>
        </pc:spChg>
        <pc:spChg chg="add mod">
          <ac:chgData name="Christian Wibe" userId="b04d0b7f-2827-4dbe-8930-c96297d2a781" providerId="ADAL" clId="{CB6C0158-C71E-47AB-9E94-7E7828CEEE10}" dt="2023-04-17T01:51:10.738" v="1654" actId="1076"/>
          <ac:spMkLst>
            <pc:docMk/>
            <pc:sldMk cId="3923686003" sldId="258"/>
            <ac:spMk id="7" creationId="{D769D92E-C2FD-7E01-0C8D-BE357F901AEE}"/>
          </ac:spMkLst>
        </pc:spChg>
        <pc:spChg chg="add mod">
          <ac:chgData name="Christian Wibe" userId="b04d0b7f-2827-4dbe-8930-c96297d2a781" providerId="ADAL" clId="{CB6C0158-C71E-47AB-9E94-7E7828CEEE10}" dt="2023-04-17T01:51:07.324" v="1653" actId="1076"/>
          <ac:spMkLst>
            <pc:docMk/>
            <pc:sldMk cId="3923686003" sldId="258"/>
            <ac:spMk id="8" creationId="{D9B77050-8524-FBF5-0E21-E7830DAAA8C0}"/>
          </ac:spMkLst>
        </pc:spChg>
        <pc:spChg chg="add mod">
          <ac:chgData name="Christian Wibe" userId="b04d0b7f-2827-4dbe-8930-c96297d2a781" providerId="ADAL" clId="{CB6C0158-C71E-47AB-9E94-7E7828CEEE10}" dt="2023-04-17T01:51:04.436" v="1652" actId="1076"/>
          <ac:spMkLst>
            <pc:docMk/>
            <pc:sldMk cId="3923686003" sldId="258"/>
            <ac:spMk id="9" creationId="{056DC9AA-7902-0317-CE8E-B74ED6FE8C4D}"/>
          </ac:spMkLst>
        </pc:spChg>
        <pc:spChg chg="add mod">
          <ac:chgData name="Christian Wibe" userId="b04d0b7f-2827-4dbe-8930-c96297d2a781" providerId="ADAL" clId="{CB6C0158-C71E-47AB-9E94-7E7828CEEE10}" dt="2023-04-17T01:51:22.996" v="1658" actId="1076"/>
          <ac:spMkLst>
            <pc:docMk/>
            <pc:sldMk cId="3923686003" sldId="258"/>
            <ac:spMk id="10" creationId="{759F2D69-6764-9B12-7C8E-1D50EA4F76E6}"/>
          </ac:spMkLst>
        </pc:spChg>
        <pc:spChg chg="add del mod">
          <ac:chgData name="Christian Wibe" userId="b04d0b7f-2827-4dbe-8930-c96297d2a781" providerId="ADAL" clId="{CB6C0158-C71E-47AB-9E94-7E7828CEEE10}" dt="2023-04-17T02:26:01.407" v="1851" actId="478"/>
          <ac:spMkLst>
            <pc:docMk/>
            <pc:sldMk cId="3923686003" sldId="258"/>
            <ac:spMk id="11" creationId="{49F681E9-CA98-87F3-689E-AE7FDF0890F6}"/>
          </ac:spMkLst>
        </pc:spChg>
        <pc:spChg chg="add mod">
          <ac:chgData name="Christian Wibe" userId="b04d0b7f-2827-4dbe-8930-c96297d2a781" providerId="ADAL" clId="{CB6C0158-C71E-47AB-9E94-7E7828CEEE10}" dt="2023-04-17T01:51:24.916" v="1659" actId="1076"/>
          <ac:spMkLst>
            <pc:docMk/>
            <pc:sldMk cId="3923686003" sldId="258"/>
            <ac:spMk id="12" creationId="{6BD4F9F6-F1B3-AA08-B5E1-8B01D82F1795}"/>
          </ac:spMkLst>
        </pc:spChg>
        <pc:spChg chg="add del mod">
          <ac:chgData name="Christian Wibe" userId="b04d0b7f-2827-4dbe-8930-c96297d2a781" providerId="ADAL" clId="{CB6C0158-C71E-47AB-9E94-7E7828CEEE10}" dt="2023-04-17T02:26:06.128" v="1852" actId="478"/>
          <ac:spMkLst>
            <pc:docMk/>
            <pc:sldMk cId="3923686003" sldId="258"/>
            <ac:spMk id="13" creationId="{2B743FD9-3E0D-5E69-650F-E7E189BC377C}"/>
          </ac:spMkLst>
        </pc:spChg>
        <pc:picChg chg="add del mod">
          <ac:chgData name="Christian Wibe" userId="b04d0b7f-2827-4dbe-8930-c96297d2a781" providerId="ADAL" clId="{CB6C0158-C71E-47AB-9E94-7E7828CEEE10}" dt="2023-03-31T14:40:34.734" v="261" actId="478"/>
          <ac:picMkLst>
            <pc:docMk/>
            <pc:sldMk cId="3923686003" sldId="258"/>
            <ac:picMk id="2" creationId="{8CA776C0-1BBB-CB95-446E-864915D091B2}"/>
          </ac:picMkLst>
        </pc:picChg>
      </pc:sldChg>
      <pc:sldChg chg="addSp modSp new mod ord setBg modAnim">
        <pc:chgData name="Christian Wibe" userId="b04d0b7f-2827-4dbe-8930-c96297d2a781" providerId="ADAL" clId="{CB6C0158-C71E-47AB-9E94-7E7828CEEE10}" dt="2023-04-17T01:53:22.980" v="1683"/>
        <pc:sldMkLst>
          <pc:docMk/>
          <pc:sldMk cId="3600662664" sldId="259"/>
        </pc:sldMkLst>
        <pc:spChg chg="add mod">
          <ac:chgData name="Christian Wibe" userId="b04d0b7f-2827-4dbe-8930-c96297d2a781" providerId="ADAL" clId="{CB6C0158-C71E-47AB-9E94-7E7828CEEE10}" dt="2023-03-31T14:51:47.124" v="345" actId="122"/>
          <ac:spMkLst>
            <pc:docMk/>
            <pc:sldMk cId="3600662664" sldId="259"/>
            <ac:spMk id="4" creationId="{E65498A6-0694-39DB-CB27-0EBE350619DE}"/>
          </ac:spMkLst>
        </pc:spChg>
        <pc:spChg chg="add mod">
          <ac:chgData name="Christian Wibe" userId="b04d0b7f-2827-4dbe-8930-c96297d2a781" providerId="ADAL" clId="{CB6C0158-C71E-47AB-9E94-7E7828CEEE10}" dt="2023-04-17T01:17:10.676" v="1066" actId="1076"/>
          <ac:spMkLst>
            <pc:docMk/>
            <pc:sldMk cId="3600662664" sldId="259"/>
            <ac:spMk id="5" creationId="{ADB3DE15-0ED0-FAFF-27FA-9F41F8A50AD1}"/>
          </ac:spMkLst>
        </pc:spChg>
        <pc:spChg chg="add mod ord">
          <ac:chgData name="Christian Wibe" userId="b04d0b7f-2827-4dbe-8930-c96297d2a781" providerId="ADAL" clId="{CB6C0158-C71E-47AB-9E94-7E7828CEEE10}" dt="2023-04-17T01:17:14.412" v="1067" actId="167"/>
          <ac:spMkLst>
            <pc:docMk/>
            <pc:sldMk cId="3600662664" sldId="259"/>
            <ac:spMk id="6" creationId="{81BF8128-F889-EEB2-7A8C-1A2998C6764D}"/>
          </ac:spMkLst>
        </pc:spChg>
        <pc:spChg chg="add mod">
          <ac:chgData name="Christian Wibe" userId="b04d0b7f-2827-4dbe-8930-c96297d2a781" providerId="ADAL" clId="{CB6C0158-C71E-47AB-9E94-7E7828CEEE10}" dt="2023-04-17T01:22:37.643" v="1125" actId="20577"/>
          <ac:spMkLst>
            <pc:docMk/>
            <pc:sldMk cId="3600662664" sldId="259"/>
            <ac:spMk id="7" creationId="{4902BF14-42CB-77E7-93CF-5871C1527046}"/>
          </ac:spMkLst>
        </pc:spChg>
        <pc:spChg chg="add mod">
          <ac:chgData name="Christian Wibe" userId="b04d0b7f-2827-4dbe-8930-c96297d2a781" providerId="ADAL" clId="{CB6C0158-C71E-47AB-9E94-7E7828CEEE10}" dt="2023-04-17T01:22:56.373" v="1135" actId="20577"/>
          <ac:spMkLst>
            <pc:docMk/>
            <pc:sldMk cId="3600662664" sldId="259"/>
            <ac:spMk id="8" creationId="{772D3F2D-8C23-6B52-DB5B-9898A8AB251C}"/>
          </ac:spMkLst>
        </pc:spChg>
        <pc:spChg chg="add mod">
          <ac:chgData name="Christian Wibe" userId="b04d0b7f-2827-4dbe-8930-c96297d2a781" providerId="ADAL" clId="{CB6C0158-C71E-47AB-9E94-7E7828CEEE10}" dt="2023-04-17T01:25:06.293" v="1320" actId="207"/>
          <ac:spMkLst>
            <pc:docMk/>
            <pc:sldMk cId="3600662664" sldId="259"/>
            <ac:spMk id="9" creationId="{D3546CC5-8589-D46B-1463-001F2953CDE6}"/>
          </ac:spMkLst>
        </pc:spChg>
        <pc:picChg chg="add mod ord">
          <ac:chgData name="Christian Wibe" userId="b04d0b7f-2827-4dbe-8930-c96297d2a781" providerId="ADAL" clId="{CB6C0158-C71E-47AB-9E94-7E7828CEEE10}" dt="2023-03-31T14:49:40.693" v="331" actId="1076"/>
          <ac:picMkLst>
            <pc:docMk/>
            <pc:sldMk cId="3600662664" sldId="259"/>
            <ac:picMk id="2" creationId="{406CE1C7-40DA-D5BD-3A95-4B7D830B7EA9}"/>
          </ac:picMkLst>
        </pc:picChg>
        <pc:picChg chg="add mod">
          <ac:chgData name="Christian Wibe" userId="b04d0b7f-2827-4dbe-8930-c96297d2a781" providerId="ADAL" clId="{CB6C0158-C71E-47AB-9E94-7E7828CEEE10}" dt="2023-03-31T14:49:58.326" v="333" actId="14100"/>
          <ac:picMkLst>
            <pc:docMk/>
            <pc:sldMk cId="3600662664" sldId="259"/>
            <ac:picMk id="3" creationId="{F4BF44CF-529A-1B36-67DF-E7B1E248CF78}"/>
          </ac:picMkLst>
        </pc:picChg>
      </pc:sldChg>
      <pc:sldChg chg="addSp modSp new mod ord setBg modAnim">
        <pc:chgData name="Christian Wibe" userId="b04d0b7f-2827-4dbe-8930-c96297d2a781" providerId="ADAL" clId="{CB6C0158-C71E-47AB-9E94-7E7828CEEE10}" dt="2023-04-17T02:38:46.745" v="1916"/>
        <pc:sldMkLst>
          <pc:docMk/>
          <pc:sldMk cId="1217189655" sldId="260"/>
        </pc:sldMkLst>
        <pc:spChg chg="add mod">
          <ac:chgData name="Christian Wibe" userId="b04d0b7f-2827-4dbe-8930-c96297d2a781" providerId="ADAL" clId="{CB6C0158-C71E-47AB-9E94-7E7828CEEE10}" dt="2023-04-17T01:29:38.993" v="1376" actId="1076"/>
          <ac:spMkLst>
            <pc:docMk/>
            <pc:sldMk cId="1217189655" sldId="260"/>
            <ac:spMk id="2" creationId="{2BE9B119-F474-2FE4-56E5-49A794C15E15}"/>
          </ac:spMkLst>
        </pc:spChg>
        <pc:spChg chg="add mod">
          <ac:chgData name="Christian Wibe" userId="b04d0b7f-2827-4dbe-8930-c96297d2a781" providerId="ADAL" clId="{CB6C0158-C71E-47AB-9E94-7E7828CEEE10}" dt="2023-04-17T01:36:06.930" v="1574" actId="1076"/>
          <ac:spMkLst>
            <pc:docMk/>
            <pc:sldMk cId="1217189655" sldId="260"/>
            <ac:spMk id="3" creationId="{09BB8C43-C1EC-E372-A040-D0DB1D2C7C7C}"/>
          </ac:spMkLst>
        </pc:spChg>
        <pc:spChg chg="add mod">
          <ac:chgData name="Christian Wibe" userId="b04d0b7f-2827-4dbe-8930-c96297d2a781" providerId="ADAL" clId="{CB6C0158-C71E-47AB-9E94-7E7828CEEE10}" dt="2023-04-17T01:42:16.932" v="1587" actId="13822"/>
          <ac:spMkLst>
            <pc:docMk/>
            <pc:sldMk cId="1217189655" sldId="260"/>
            <ac:spMk id="5" creationId="{9BCC9AA1-5D7C-DE9F-216E-6F5B088E2536}"/>
          </ac:spMkLst>
        </pc:spChg>
        <pc:spChg chg="add mod">
          <ac:chgData name="Christian Wibe" userId="b04d0b7f-2827-4dbe-8930-c96297d2a781" providerId="ADAL" clId="{CB6C0158-C71E-47AB-9E94-7E7828CEEE10}" dt="2023-04-17T01:42:14.279" v="1586" actId="13822"/>
          <ac:spMkLst>
            <pc:docMk/>
            <pc:sldMk cId="1217189655" sldId="260"/>
            <ac:spMk id="6" creationId="{1D4D1D93-DA41-2175-F520-7A112B2AB70C}"/>
          </ac:spMkLst>
        </pc:spChg>
        <pc:spChg chg="add mod">
          <ac:chgData name="Christian Wibe" userId="b04d0b7f-2827-4dbe-8930-c96297d2a781" providerId="ADAL" clId="{CB6C0158-C71E-47AB-9E94-7E7828CEEE10}" dt="2023-04-17T01:43:33.594" v="1594" actId="1076"/>
          <ac:spMkLst>
            <pc:docMk/>
            <pc:sldMk cId="1217189655" sldId="260"/>
            <ac:spMk id="7" creationId="{FE411A84-6A75-B747-6C95-0DF0E9BACA53}"/>
          </ac:spMkLst>
        </pc:spChg>
        <pc:spChg chg="add mod">
          <ac:chgData name="Christian Wibe" userId="b04d0b7f-2827-4dbe-8930-c96297d2a781" providerId="ADAL" clId="{CB6C0158-C71E-47AB-9E94-7E7828CEEE10}" dt="2023-04-17T02:22:18.809" v="1812" actId="1076"/>
          <ac:spMkLst>
            <pc:docMk/>
            <pc:sldMk cId="1217189655" sldId="260"/>
            <ac:spMk id="8" creationId="{59C096BB-4161-9158-CC75-9319A9041D83}"/>
          </ac:spMkLst>
        </pc:spChg>
        <pc:spChg chg="add mod">
          <ac:chgData name="Christian Wibe" userId="b04d0b7f-2827-4dbe-8930-c96297d2a781" providerId="ADAL" clId="{CB6C0158-C71E-47AB-9E94-7E7828CEEE10}" dt="2023-04-17T02:22:30.341" v="1814" actId="1076"/>
          <ac:spMkLst>
            <pc:docMk/>
            <pc:sldMk cId="1217189655" sldId="260"/>
            <ac:spMk id="9" creationId="{13261042-245E-F66B-5CAC-91CB3E42BFBC}"/>
          </ac:spMkLst>
        </pc:spChg>
        <pc:spChg chg="add mod">
          <ac:chgData name="Christian Wibe" userId="b04d0b7f-2827-4dbe-8930-c96297d2a781" providerId="ADAL" clId="{CB6C0158-C71E-47AB-9E94-7E7828CEEE10}" dt="2023-04-17T02:22:53.717" v="1819" actId="1076"/>
          <ac:spMkLst>
            <pc:docMk/>
            <pc:sldMk cId="1217189655" sldId="260"/>
            <ac:spMk id="10" creationId="{76DAA5E6-655A-15DF-79FB-4E97D2826AA2}"/>
          </ac:spMkLst>
        </pc:spChg>
        <pc:picChg chg="add mod modCrop">
          <ac:chgData name="Christian Wibe" userId="b04d0b7f-2827-4dbe-8930-c96297d2a781" providerId="ADAL" clId="{CB6C0158-C71E-47AB-9E94-7E7828CEEE10}" dt="2023-04-17T01:42:59.988" v="1591" actId="1076"/>
          <ac:picMkLst>
            <pc:docMk/>
            <pc:sldMk cId="1217189655" sldId="260"/>
            <ac:picMk id="4" creationId="{F87AB95F-E21C-489B-C40B-1CDE853B1EAF}"/>
          </ac:picMkLst>
        </pc:picChg>
      </pc:sldChg>
      <pc:sldChg chg="addSp modSp new mod setBg">
        <pc:chgData name="Christian Wibe" userId="b04d0b7f-2827-4dbe-8930-c96297d2a781" providerId="ADAL" clId="{CB6C0158-C71E-47AB-9E94-7E7828CEEE10}" dt="2023-03-31T14:52:31.701" v="348"/>
        <pc:sldMkLst>
          <pc:docMk/>
          <pc:sldMk cId="2800198331" sldId="261"/>
        </pc:sldMkLst>
        <pc:picChg chg="add mod">
          <ac:chgData name="Christian Wibe" userId="b04d0b7f-2827-4dbe-8930-c96297d2a781" providerId="ADAL" clId="{CB6C0158-C71E-47AB-9E94-7E7828CEEE10}" dt="2023-03-31T14:26:22.762" v="140" actId="14100"/>
          <ac:picMkLst>
            <pc:docMk/>
            <pc:sldMk cId="2800198331" sldId="261"/>
            <ac:picMk id="2" creationId="{A662229C-0C1E-AD7D-4D39-5FFE94F33176}"/>
          </ac:picMkLst>
        </pc:picChg>
      </pc:sldChg>
      <pc:sldChg chg="addSp delSp modSp new mod setBg delAnim modAnim">
        <pc:chgData name="Christian Wibe" userId="b04d0b7f-2827-4dbe-8930-c96297d2a781" providerId="ADAL" clId="{CB6C0158-C71E-47AB-9E94-7E7828CEEE10}" dt="2023-04-17T02:02:57.794" v="1767" actId="478"/>
        <pc:sldMkLst>
          <pc:docMk/>
          <pc:sldMk cId="2245576894" sldId="262"/>
        </pc:sldMkLst>
        <pc:spChg chg="add del mod ord">
          <ac:chgData name="Christian Wibe" userId="b04d0b7f-2827-4dbe-8930-c96297d2a781" providerId="ADAL" clId="{CB6C0158-C71E-47AB-9E94-7E7828CEEE10}" dt="2023-04-17T02:02:53.279" v="1764" actId="478"/>
          <ac:spMkLst>
            <pc:docMk/>
            <pc:sldMk cId="2245576894" sldId="262"/>
            <ac:spMk id="5" creationId="{3DC6161B-B191-3EE6-0893-6B4BEE37DDBB}"/>
          </ac:spMkLst>
        </pc:spChg>
        <pc:spChg chg="add del mod">
          <ac:chgData name="Christian Wibe" userId="b04d0b7f-2827-4dbe-8930-c96297d2a781" providerId="ADAL" clId="{CB6C0158-C71E-47AB-9E94-7E7828CEEE10}" dt="2023-04-17T02:02:49.017" v="1761" actId="478"/>
          <ac:spMkLst>
            <pc:docMk/>
            <pc:sldMk cId="2245576894" sldId="262"/>
            <ac:spMk id="6" creationId="{0D8B6985-4847-C602-A8ED-99F8EA1A4E62}"/>
          </ac:spMkLst>
        </pc:spChg>
        <pc:spChg chg="add del mod">
          <ac:chgData name="Christian Wibe" userId="b04d0b7f-2827-4dbe-8930-c96297d2a781" providerId="ADAL" clId="{CB6C0158-C71E-47AB-9E94-7E7828CEEE10}" dt="2023-04-17T02:02:50.498" v="1762" actId="478"/>
          <ac:spMkLst>
            <pc:docMk/>
            <pc:sldMk cId="2245576894" sldId="262"/>
            <ac:spMk id="7" creationId="{53989236-FEE8-1ABE-1530-177382D9CF28}"/>
          </ac:spMkLst>
        </pc:spChg>
        <pc:spChg chg="add del mod">
          <ac:chgData name="Christian Wibe" userId="b04d0b7f-2827-4dbe-8930-c96297d2a781" providerId="ADAL" clId="{CB6C0158-C71E-47AB-9E94-7E7828CEEE10}" dt="2023-04-17T02:02:51.833" v="1763" actId="478"/>
          <ac:spMkLst>
            <pc:docMk/>
            <pc:sldMk cId="2245576894" sldId="262"/>
            <ac:spMk id="8" creationId="{028F7C6E-E6DD-C332-5133-BBCA11E5564C}"/>
          </ac:spMkLst>
        </pc:spChg>
        <pc:spChg chg="add del mod">
          <ac:chgData name="Christian Wibe" userId="b04d0b7f-2827-4dbe-8930-c96297d2a781" providerId="ADAL" clId="{CB6C0158-C71E-47AB-9E94-7E7828CEEE10}" dt="2023-04-17T02:02:54.880" v="1765" actId="478"/>
          <ac:spMkLst>
            <pc:docMk/>
            <pc:sldMk cId="2245576894" sldId="262"/>
            <ac:spMk id="9" creationId="{397F8668-2A1E-13AE-3AB9-5CE9259CDF07}"/>
          </ac:spMkLst>
        </pc:spChg>
        <pc:spChg chg="add del mod">
          <ac:chgData name="Christian Wibe" userId="b04d0b7f-2827-4dbe-8930-c96297d2a781" providerId="ADAL" clId="{CB6C0158-C71E-47AB-9E94-7E7828CEEE10}" dt="2023-04-17T02:02:57.794" v="1767" actId="478"/>
          <ac:spMkLst>
            <pc:docMk/>
            <pc:sldMk cId="2245576894" sldId="262"/>
            <ac:spMk id="10" creationId="{0F0AE86E-17C7-2952-E4C8-04D8E03F0A2E}"/>
          </ac:spMkLst>
        </pc:spChg>
        <pc:spChg chg="add del mod">
          <ac:chgData name="Christian Wibe" userId="b04d0b7f-2827-4dbe-8930-c96297d2a781" providerId="ADAL" clId="{CB6C0158-C71E-47AB-9E94-7E7828CEEE10}" dt="2023-04-17T02:02:56.353" v="1766" actId="478"/>
          <ac:spMkLst>
            <pc:docMk/>
            <pc:sldMk cId="2245576894" sldId="262"/>
            <ac:spMk id="11" creationId="{65FC0F74-BAAD-5266-5F0C-B03D066DB7E6}"/>
          </ac:spMkLst>
        </pc:spChg>
        <pc:picChg chg="add mod">
          <ac:chgData name="Christian Wibe" userId="b04d0b7f-2827-4dbe-8930-c96297d2a781" providerId="ADAL" clId="{CB6C0158-C71E-47AB-9E94-7E7828CEEE10}" dt="2023-04-17T01:59:43.221" v="1738" actId="1076"/>
          <ac:picMkLst>
            <pc:docMk/>
            <pc:sldMk cId="2245576894" sldId="262"/>
            <ac:picMk id="2" creationId="{E9937920-8EE3-D8F9-D9FA-04CF2E842F60}"/>
          </ac:picMkLst>
        </pc:picChg>
        <pc:cxnChg chg="add del">
          <ac:chgData name="Christian Wibe" userId="b04d0b7f-2827-4dbe-8930-c96297d2a781" providerId="ADAL" clId="{CB6C0158-C71E-47AB-9E94-7E7828CEEE10}" dt="2023-04-17T01:54:47.499" v="1685" actId="478"/>
          <ac:cxnSpMkLst>
            <pc:docMk/>
            <pc:sldMk cId="2245576894" sldId="262"/>
            <ac:cxnSpMk id="4" creationId="{41042E27-4696-24DB-7DBD-23B21E6B72BB}"/>
          </ac:cxnSpMkLst>
        </pc:cxnChg>
      </pc:sldChg>
      <pc:sldChg chg="addSp modSp new mod setBg">
        <pc:chgData name="Christian Wibe" userId="b04d0b7f-2827-4dbe-8930-c96297d2a781" providerId="ADAL" clId="{CB6C0158-C71E-47AB-9E94-7E7828CEEE10}" dt="2023-03-31T14:53:20.324" v="354"/>
        <pc:sldMkLst>
          <pc:docMk/>
          <pc:sldMk cId="1475575314" sldId="263"/>
        </pc:sldMkLst>
        <pc:picChg chg="add mod">
          <ac:chgData name="Christian Wibe" userId="b04d0b7f-2827-4dbe-8930-c96297d2a781" providerId="ADAL" clId="{CB6C0158-C71E-47AB-9E94-7E7828CEEE10}" dt="2023-03-31T14:28:28.847" v="150" actId="14100"/>
          <ac:picMkLst>
            <pc:docMk/>
            <pc:sldMk cId="1475575314" sldId="263"/>
            <ac:picMk id="2" creationId="{C94AECDB-7587-78B8-4554-B7CA5FE9885A}"/>
          </ac:picMkLst>
        </pc:picChg>
      </pc:sldChg>
      <pc:sldChg chg="addSp delSp modSp new mod setBg modAnim">
        <pc:chgData name="Christian Wibe" userId="b04d0b7f-2827-4dbe-8930-c96297d2a781" providerId="ADAL" clId="{CB6C0158-C71E-47AB-9E94-7E7828CEEE10}" dt="2023-04-17T02:33:51.619" v="1889"/>
        <pc:sldMkLst>
          <pc:docMk/>
          <pc:sldMk cId="2743634250" sldId="264"/>
        </pc:sldMkLst>
        <pc:spChg chg="add del">
          <ac:chgData name="Christian Wibe" userId="b04d0b7f-2827-4dbe-8930-c96297d2a781" providerId="ADAL" clId="{CB6C0158-C71E-47AB-9E94-7E7828CEEE10}" dt="2023-04-17T02:28:43.729" v="1868" actId="478"/>
          <ac:spMkLst>
            <pc:docMk/>
            <pc:sldMk cId="2743634250" sldId="264"/>
            <ac:spMk id="3" creationId="{82F19080-FE54-2130-F512-1A9D2CBDFCDF}"/>
          </ac:spMkLst>
        </pc:spChg>
        <pc:spChg chg="add mod">
          <ac:chgData name="Christian Wibe" userId="b04d0b7f-2827-4dbe-8930-c96297d2a781" providerId="ADAL" clId="{CB6C0158-C71E-47AB-9E94-7E7828CEEE10}" dt="2023-04-17T02:30:48.690" v="1885" actId="14100"/>
          <ac:spMkLst>
            <pc:docMk/>
            <pc:sldMk cId="2743634250" sldId="264"/>
            <ac:spMk id="4" creationId="{80532EF9-1445-6E6B-3381-A704B26BD713}"/>
          </ac:spMkLst>
        </pc:spChg>
        <pc:picChg chg="add mod">
          <ac:chgData name="Christian Wibe" userId="b04d0b7f-2827-4dbe-8930-c96297d2a781" providerId="ADAL" clId="{CB6C0158-C71E-47AB-9E94-7E7828CEEE10}" dt="2023-03-31T14:29:04.028" v="156" actId="14100"/>
          <ac:picMkLst>
            <pc:docMk/>
            <pc:sldMk cId="2743634250" sldId="264"/>
            <ac:picMk id="2" creationId="{17D5FF63-03E9-91AF-7932-9BA54B6354EA}"/>
          </ac:picMkLst>
        </pc:picChg>
      </pc:sldChg>
      <pc:sldChg chg="addSp modSp new mod setBg">
        <pc:chgData name="Christian Wibe" userId="b04d0b7f-2827-4dbe-8930-c96297d2a781" providerId="ADAL" clId="{CB6C0158-C71E-47AB-9E94-7E7828CEEE10}" dt="2023-04-17T02:15:48.940" v="1804" actId="1076"/>
        <pc:sldMkLst>
          <pc:docMk/>
          <pc:sldMk cId="3822720509" sldId="265"/>
        </pc:sldMkLst>
        <pc:spChg chg="add mod">
          <ac:chgData name="Christian Wibe" userId="b04d0b7f-2827-4dbe-8930-c96297d2a781" providerId="ADAL" clId="{CB6C0158-C71E-47AB-9E94-7E7828CEEE10}" dt="2023-04-17T02:07:12.222" v="1786" actId="1076"/>
          <ac:spMkLst>
            <pc:docMk/>
            <pc:sldMk cId="3822720509" sldId="265"/>
            <ac:spMk id="2" creationId="{05022942-108D-D2C6-4FB8-D30BA7E0DF30}"/>
          </ac:spMkLst>
        </pc:spChg>
        <pc:picChg chg="add mod">
          <ac:chgData name="Christian Wibe" userId="b04d0b7f-2827-4dbe-8930-c96297d2a781" providerId="ADAL" clId="{CB6C0158-C71E-47AB-9E94-7E7828CEEE10}" dt="2023-04-17T02:10:54.643" v="1791" actId="1076"/>
          <ac:picMkLst>
            <pc:docMk/>
            <pc:sldMk cId="3822720509" sldId="265"/>
            <ac:picMk id="4" creationId="{439872B9-8D44-B84F-178A-4AFD818954AD}"/>
          </ac:picMkLst>
        </pc:picChg>
        <pc:picChg chg="add mod">
          <ac:chgData name="Christian Wibe" userId="b04d0b7f-2827-4dbe-8930-c96297d2a781" providerId="ADAL" clId="{CB6C0158-C71E-47AB-9E94-7E7828CEEE10}" dt="2023-04-17T02:10:57.821" v="1792" actId="1076"/>
          <ac:picMkLst>
            <pc:docMk/>
            <pc:sldMk cId="3822720509" sldId="265"/>
            <ac:picMk id="6" creationId="{6C02FCBD-EFF2-637F-7609-7A7F7BF77732}"/>
          </ac:picMkLst>
        </pc:picChg>
        <pc:picChg chg="add mod">
          <ac:chgData name="Christian Wibe" userId="b04d0b7f-2827-4dbe-8930-c96297d2a781" providerId="ADAL" clId="{CB6C0158-C71E-47AB-9E94-7E7828CEEE10}" dt="2023-04-17T02:12:03.761" v="1801" actId="14100"/>
          <ac:picMkLst>
            <pc:docMk/>
            <pc:sldMk cId="3822720509" sldId="265"/>
            <ac:picMk id="8" creationId="{B93FED78-5F89-D44A-0883-61BBA35721E6}"/>
          </ac:picMkLst>
        </pc:picChg>
        <pc:picChg chg="add mod">
          <ac:chgData name="Christian Wibe" userId="b04d0b7f-2827-4dbe-8930-c96297d2a781" providerId="ADAL" clId="{CB6C0158-C71E-47AB-9E94-7E7828CEEE10}" dt="2023-04-17T02:15:48.940" v="1804" actId="1076"/>
          <ac:picMkLst>
            <pc:docMk/>
            <pc:sldMk cId="3822720509" sldId="265"/>
            <ac:picMk id="10" creationId="{6AC671DD-332D-E225-2EB9-3C68A504F8C8}"/>
          </ac:picMkLst>
        </pc:picChg>
      </pc:sldChg>
      <pc:sldChg chg="new del">
        <pc:chgData name="Christian Wibe" userId="b04d0b7f-2827-4dbe-8930-c96297d2a781" providerId="ADAL" clId="{CB6C0158-C71E-47AB-9E94-7E7828CEEE10}" dt="2023-04-03T05:01:08.376" v="376" actId="680"/>
        <pc:sldMkLst>
          <pc:docMk/>
          <pc:sldMk cId="52126437" sldId="266"/>
        </pc:sldMkLst>
      </pc:sldChg>
      <pc:sldChg chg="addSp delSp modSp add mod modAnim">
        <pc:chgData name="Christian Wibe" userId="b04d0b7f-2827-4dbe-8930-c96297d2a781" providerId="ADAL" clId="{CB6C0158-C71E-47AB-9E94-7E7828CEEE10}" dt="2023-04-17T02:36:02.998" v="1900" actId="14100"/>
        <pc:sldMkLst>
          <pc:docMk/>
          <pc:sldMk cId="193897048" sldId="266"/>
        </pc:sldMkLst>
        <pc:spChg chg="add mod">
          <ac:chgData name="Christian Wibe" userId="b04d0b7f-2827-4dbe-8930-c96297d2a781" providerId="ADAL" clId="{CB6C0158-C71E-47AB-9E94-7E7828CEEE10}" dt="2023-04-17T02:36:02.998" v="1900" actId="14100"/>
          <ac:spMkLst>
            <pc:docMk/>
            <pc:sldMk cId="193897048" sldId="266"/>
            <ac:spMk id="2" creationId="{DFA88010-5E42-1D4D-B5CC-4CF1067C73FB}"/>
          </ac:spMkLst>
        </pc:spChg>
        <pc:spChg chg="add mod">
          <ac:chgData name="Christian Wibe" userId="b04d0b7f-2827-4dbe-8930-c96297d2a781" providerId="ADAL" clId="{CB6C0158-C71E-47AB-9E94-7E7828CEEE10}" dt="2023-04-17T02:35:57.215" v="1898" actId="1076"/>
          <ac:spMkLst>
            <pc:docMk/>
            <pc:sldMk cId="193897048" sldId="266"/>
            <ac:spMk id="3" creationId="{7A0BC3A1-4024-76F0-2836-9AEEDAB04AF1}"/>
          </ac:spMkLst>
        </pc:spChg>
        <pc:spChg chg="mod">
          <ac:chgData name="Christian Wibe" userId="b04d0b7f-2827-4dbe-8930-c96297d2a781" providerId="ADAL" clId="{CB6C0158-C71E-47AB-9E94-7E7828CEEE10}" dt="2023-04-17T02:34:35.147" v="1890" actId="2711"/>
          <ac:spMkLst>
            <pc:docMk/>
            <pc:sldMk cId="193897048" sldId="266"/>
            <ac:spMk id="4" creationId="{FDC390A4-E780-595D-52D3-55B3604B3057}"/>
          </ac:spMkLst>
        </pc:spChg>
        <pc:picChg chg="add mod ord">
          <ac:chgData name="Christian Wibe" userId="b04d0b7f-2827-4dbe-8930-c96297d2a781" providerId="ADAL" clId="{CB6C0158-C71E-47AB-9E94-7E7828CEEE10}" dt="2023-04-17T01:04:25.060" v="942" actId="29295"/>
          <ac:picMkLst>
            <pc:docMk/>
            <pc:sldMk cId="193897048" sldId="266"/>
            <ac:picMk id="5" creationId="{7F40A5BE-FBAD-BA03-1576-4068F133FAA8}"/>
          </ac:picMkLst>
        </pc:picChg>
        <pc:picChg chg="add mod ord">
          <ac:chgData name="Christian Wibe" userId="b04d0b7f-2827-4dbe-8930-c96297d2a781" providerId="ADAL" clId="{CB6C0158-C71E-47AB-9E94-7E7828CEEE10}" dt="2023-04-17T01:02:10.095" v="904" actId="1076"/>
          <ac:picMkLst>
            <pc:docMk/>
            <pc:sldMk cId="193897048" sldId="266"/>
            <ac:picMk id="6" creationId="{17D9A834-D269-67F5-C734-4E0524DB66C5}"/>
          </ac:picMkLst>
        </pc:picChg>
        <pc:picChg chg="add del mod ord">
          <ac:chgData name="Christian Wibe" userId="b04d0b7f-2827-4dbe-8930-c96297d2a781" providerId="ADAL" clId="{CB6C0158-C71E-47AB-9E94-7E7828CEEE10}" dt="2023-04-17T01:04:30.678" v="948"/>
          <ac:picMkLst>
            <pc:docMk/>
            <pc:sldMk cId="193897048" sldId="266"/>
            <ac:picMk id="7" creationId="{4192FC0D-9A70-89FA-86DA-0816695241B7}"/>
          </ac:picMkLst>
        </pc:picChg>
      </pc:sldChg>
      <pc:sldChg chg="new del">
        <pc:chgData name="Christian Wibe" userId="b04d0b7f-2827-4dbe-8930-c96297d2a781" providerId="ADAL" clId="{CB6C0158-C71E-47AB-9E94-7E7828CEEE10}" dt="2023-04-03T05:00:44.984" v="374" actId="680"/>
        <pc:sldMkLst>
          <pc:docMk/>
          <pc:sldMk cId="257721596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2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2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1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D918E-7AE8-49AB-928C-935C3C97407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83C1F-B467-4ED9-8C6E-7BBC20B2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rty apron used for painting hung on a wall">
            <a:extLst>
              <a:ext uri="{FF2B5EF4-FFF2-40B4-BE49-F238E27FC236}">
                <a16:creationId xmlns:a16="http://schemas.microsoft.com/office/drawing/2014/main" id="{AE23277E-6D10-285D-F349-64DB2A35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880"/>
            <a:ext cx="12191999" cy="362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390A4-E780-595D-52D3-55B3604B3057}"/>
              </a:ext>
            </a:extLst>
          </p:cNvPr>
          <p:cNvSpPr txBox="1"/>
          <p:nvPr/>
        </p:nvSpPr>
        <p:spPr>
          <a:xfrm>
            <a:off x="701039" y="643711"/>
            <a:ext cx="10789920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5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Chemical Synthesis with</a:t>
            </a:r>
            <a:r>
              <a:rPr lang="en-US" sz="5000" i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5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AI:</a:t>
            </a:r>
          </a:p>
          <a:p>
            <a:pPr algn="ctr"/>
            <a:r>
              <a:rPr lang="en-US" sz="5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216066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DE764-3595-0491-BB58-524CAB5B77F7}"/>
              </a:ext>
            </a:extLst>
          </p:cNvPr>
          <p:cNvSpPr txBox="1"/>
          <p:nvPr/>
        </p:nvSpPr>
        <p:spPr>
          <a:xfrm>
            <a:off x="115197" y="762913"/>
            <a:ext cx="789671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C0C0C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Analysis and Questions:</a:t>
            </a:r>
          </a:p>
          <a:p>
            <a:pPr algn="ctr"/>
            <a:endParaRPr lang="en-US" sz="5000" b="1" dirty="0">
              <a:highlight>
                <a:srgbClr val="C0C0C0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en-US" sz="5000" b="1" dirty="0">
              <a:highlight>
                <a:srgbClr val="C0C0C0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US" sz="5000" b="1" dirty="0">
                <a:highlight>
                  <a:srgbClr val="C0C0C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Computational Chemistry</a:t>
            </a:r>
          </a:p>
          <a:p>
            <a:r>
              <a:rPr lang="en-US" sz="5000" b="1" dirty="0">
                <a:highlight>
                  <a:srgbClr val="C0C0C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Security</a:t>
            </a:r>
          </a:p>
          <a:p>
            <a:r>
              <a:rPr lang="en-US" sz="5000" b="1" dirty="0">
                <a:highlight>
                  <a:srgbClr val="C0C0C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Efficiency</a:t>
            </a:r>
          </a:p>
          <a:p>
            <a:r>
              <a:rPr lang="en-US" sz="5000" b="1" dirty="0">
                <a:highlight>
                  <a:srgbClr val="C0C0C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Database Limitations</a:t>
            </a:r>
          </a:p>
        </p:txBody>
      </p:sp>
    </p:spTree>
    <p:extLst>
      <p:ext uri="{BB962C8B-B14F-4D97-AF65-F5344CB8AC3E}">
        <p14:creationId xmlns:p14="http://schemas.microsoft.com/office/powerpoint/2010/main" val="359367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22942-108D-D2C6-4FB8-D30BA7E0DF30}"/>
              </a:ext>
            </a:extLst>
          </p:cNvPr>
          <p:cNvSpPr txBox="1"/>
          <p:nvPr/>
        </p:nvSpPr>
        <p:spPr>
          <a:xfrm>
            <a:off x="256099" y="468273"/>
            <a:ext cx="74126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Conclusion and 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872B9-8D44-B84F-178A-4AFD8189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61" y="1742573"/>
            <a:ext cx="8693597" cy="4362674"/>
          </a:xfrm>
          <a:prstGeom prst="rect">
            <a:avLst/>
          </a:prstGeom>
        </p:spPr>
      </p:pic>
      <p:pic>
        <p:nvPicPr>
          <p:cNvPr id="6" name="Picture 5" descr="Abstract background of blue mesh and nodes">
            <a:extLst>
              <a:ext uri="{FF2B5EF4-FFF2-40B4-BE49-F238E27FC236}">
                <a16:creationId xmlns:a16="http://schemas.microsoft.com/office/drawing/2014/main" id="{6C02FCBD-EFF2-637F-7609-7A7F7BF7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1" y="5039360"/>
            <a:ext cx="1493520" cy="840105"/>
          </a:xfrm>
          <a:prstGeom prst="rect">
            <a:avLst/>
          </a:prstGeom>
        </p:spPr>
      </p:pic>
      <p:pic>
        <p:nvPicPr>
          <p:cNvPr id="8" name="Picture 7" descr="3D neurons connecting">
            <a:extLst>
              <a:ext uri="{FF2B5EF4-FFF2-40B4-BE49-F238E27FC236}">
                <a16:creationId xmlns:a16="http://schemas.microsoft.com/office/drawing/2014/main" id="{B93FED78-5F89-D44A-0883-61BBA3572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3281679"/>
            <a:ext cx="1493520" cy="1610493"/>
          </a:xfrm>
          <a:prstGeom prst="rect">
            <a:avLst/>
          </a:prstGeom>
        </p:spPr>
      </p:pic>
      <p:pic>
        <p:nvPicPr>
          <p:cNvPr id="10" name="Picture 9" descr="Six color pencils with different colors are drawing lines">
            <a:extLst>
              <a:ext uri="{FF2B5EF4-FFF2-40B4-BE49-F238E27FC236}">
                <a16:creationId xmlns:a16="http://schemas.microsoft.com/office/drawing/2014/main" id="{6AC671DD-332D-E225-2EB9-3C68A504F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4" y="1681023"/>
            <a:ext cx="2256071" cy="1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2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D9A834-D269-67F5-C734-4E0524DB66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96001" y="3241040"/>
            <a:ext cx="6095999" cy="361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0A5BE-FBAD-BA03-1576-4068F133F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0" y="0"/>
            <a:ext cx="12191999" cy="313903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390A4-E780-595D-52D3-55B3604B3057}"/>
              </a:ext>
            </a:extLst>
          </p:cNvPr>
          <p:cNvSpPr txBox="1"/>
          <p:nvPr/>
        </p:nvSpPr>
        <p:spPr>
          <a:xfrm>
            <a:off x="701040" y="1656914"/>
            <a:ext cx="10789920" cy="25853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(HO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CCH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)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C(OH)CO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H</a:t>
            </a:r>
          </a:p>
          <a:p>
            <a:pPr algn="ctr"/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→</a:t>
            </a:r>
          </a:p>
          <a:p>
            <a:pPr algn="ctr"/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HO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CCH=C(CO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H)CH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CO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H + H</a:t>
            </a:r>
            <a:r>
              <a:rPr lang="en-US" sz="5400" b="0" i="0" baseline="-2500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2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88010-5E42-1D4D-B5CC-4CF1067C73FB}"/>
              </a:ext>
            </a:extLst>
          </p:cNvPr>
          <p:cNvSpPr/>
          <p:nvPr/>
        </p:nvSpPr>
        <p:spPr>
          <a:xfrm>
            <a:off x="1320800" y="640079"/>
            <a:ext cx="1452880" cy="1137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reagent: citric acid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BC3A1-4024-76F0-2836-9AEEDAB04AF1}"/>
              </a:ext>
            </a:extLst>
          </p:cNvPr>
          <p:cNvSpPr/>
          <p:nvPr/>
        </p:nvSpPr>
        <p:spPr>
          <a:xfrm>
            <a:off x="81280" y="2291079"/>
            <a:ext cx="1544320" cy="1137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Nirmala Text" panose="020B0502040204020203" pitchFamily="34" charset="0"/>
              <a:ea typeface="Nirmala Text" panose="020B0502040204020203" pitchFamily="34" charset="0"/>
              <a:cs typeface="Nirmala Text" panose="020B0502040204020203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products: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aconitic acid and water</a:t>
            </a:r>
          </a:p>
          <a:p>
            <a:pPr algn="ctr"/>
            <a:endParaRPr lang="en-US" dirty="0">
              <a:latin typeface="Nirmala Text" panose="020B0502040204020203" pitchFamily="34" charset="0"/>
              <a:ea typeface="Nirmala Text" panose="020B0502040204020203" pitchFamily="34" charset="0"/>
              <a:cs typeface="Nirmala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ord 5">
            <a:extLst>
              <a:ext uri="{FF2B5EF4-FFF2-40B4-BE49-F238E27FC236}">
                <a16:creationId xmlns:a16="http://schemas.microsoft.com/office/drawing/2014/main" id="{81BF8128-F889-EEB2-7A8C-1A2998C6764D}"/>
              </a:ext>
            </a:extLst>
          </p:cNvPr>
          <p:cNvSpPr/>
          <p:nvPr/>
        </p:nvSpPr>
        <p:spPr>
          <a:xfrm rot="17593766">
            <a:off x="2364311" y="2322052"/>
            <a:ext cx="7415491" cy="7195907"/>
          </a:xfrm>
          <a:prstGeom prst="chord">
            <a:avLst>
              <a:gd name="adj1" fmla="val 2700000"/>
              <a:gd name="adj2" fmla="val 16140231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BF44CF-529A-1B36-67DF-E7B1E248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9950"/>
            <a:ext cx="5291666" cy="2936502"/>
          </a:xfrm>
          <a:prstGeom prst="rect">
            <a:avLst/>
          </a:prstGeom>
        </p:spPr>
      </p:pic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06CE1C7-40DA-D5BD-3A95-4B7D830B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5" y="639949"/>
            <a:ext cx="5291667" cy="2936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498A6-0694-39DB-CB27-0EBE350619DE}"/>
              </a:ext>
            </a:extLst>
          </p:cNvPr>
          <p:cNvSpPr txBox="1"/>
          <p:nvPr/>
        </p:nvSpPr>
        <p:spPr>
          <a:xfrm>
            <a:off x="1351280" y="1696720"/>
            <a:ext cx="263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“AI-aided chemical synthesis”</a:t>
            </a:r>
            <a:endParaRPr lang="en-US" sz="2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3DE15-0ED0-FAFF-27FA-9F41F8A50AD1}"/>
              </a:ext>
            </a:extLst>
          </p:cNvPr>
          <p:cNvSpPr txBox="1"/>
          <p:nvPr/>
        </p:nvSpPr>
        <p:spPr>
          <a:xfrm>
            <a:off x="2667000" y="4593856"/>
            <a:ext cx="69676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The above line plots show different stories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2BF14-42CB-77E7-93CF-5871C1527046}"/>
              </a:ext>
            </a:extLst>
          </p:cNvPr>
          <p:cNvSpPr/>
          <p:nvPr/>
        </p:nvSpPr>
        <p:spPr>
          <a:xfrm>
            <a:off x="3423920" y="5577840"/>
            <a:ext cx="196088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D3F2D-8C23-6B52-DB5B-9898A8AB251C}"/>
              </a:ext>
            </a:extLst>
          </p:cNvPr>
          <p:cNvSpPr/>
          <p:nvPr/>
        </p:nvSpPr>
        <p:spPr>
          <a:xfrm>
            <a:off x="6595058" y="5577840"/>
            <a:ext cx="196088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46CC5-8589-D46B-1463-001F2953CDE6}"/>
              </a:ext>
            </a:extLst>
          </p:cNvPr>
          <p:cNvSpPr/>
          <p:nvPr/>
        </p:nvSpPr>
        <p:spPr>
          <a:xfrm>
            <a:off x="5384800" y="5577840"/>
            <a:ext cx="1210258" cy="10058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25000"/>
                  </a:schemeClr>
                </a:solidFill>
              </a:rPr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360066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2229C-0C1E-AD7D-4D39-5FFE94F3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99461"/>
            <a:ext cx="10720455" cy="62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9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37920-8EE3-D8F9-D9FA-04CF2E84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669246"/>
            <a:ext cx="11023599" cy="56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7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AECDB-7587-78B8-4554-B7CA5FE9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792480"/>
            <a:ext cx="10068559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5FF63-03E9-91AF-7932-9BA54B63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538480"/>
            <a:ext cx="10007599" cy="54863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532EF9-1445-6E6B-3381-A704B26BD713}"/>
              </a:ext>
            </a:extLst>
          </p:cNvPr>
          <p:cNvSpPr/>
          <p:nvPr/>
        </p:nvSpPr>
        <p:spPr>
          <a:xfrm>
            <a:off x="5598160" y="1310640"/>
            <a:ext cx="2895600" cy="47142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6" dur="4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A81F2-7ABA-ED28-C78A-DFFB705C79F4}"/>
              </a:ext>
            </a:extLst>
          </p:cNvPr>
          <p:cNvSpPr txBox="1"/>
          <p:nvPr/>
        </p:nvSpPr>
        <p:spPr>
          <a:xfrm>
            <a:off x="4294866" y="2998113"/>
            <a:ext cx="3886000" cy="86177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Implications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59DDFEE2-2032-5489-C14D-D9E3B32D6049}"/>
              </a:ext>
            </a:extLst>
          </p:cNvPr>
          <p:cNvSpPr/>
          <p:nvPr/>
        </p:nvSpPr>
        <p:spPr>
          <a:xfrm>
            <a:off x="254000" y="1706880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8F1A6885-3066-1FD9-A11F-F8730CF3666A}"/>
              </a:ext>
            </a:extLst>
          </p:cNvPr>
          <p:cNvSpPr/>
          <p:nvPr/>
        </p:nvSpPr>
        <p:spPr>
          <a:xfrm>
            <a:off x="8798560" y="4205784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F41B61A7-BEE9-50BF-AC8E-8C7A36F6028E}"/>
              </a:ext>
            </a:extLst>
          </p:cNvPr>
          <p:cNvSpPr/>
          <p:nvPr/>
        </p:nvSpPr>
        <p:spPr>
          <a:xfrm>
            <a:off x="8331200" y="2073097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D769D92E-C2FD-7E01-0C8D-BE357F901AEE}"/>
              </a:ext>
            </a:extLst>
          </p:cNvPr>
          <p:cNvSpPr/>
          <p:nvPr/>
        </p:nvSpPr>
        <p:spPr>
          <a:xfrm>
            <a:off x="5252722" y="4592320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D9B77050-8524-FBF5-0E21-E7830DAAA8C0}"/>
              </a:ext>
            </a:extLst>
          </p:cNvPr>
          <p:cNvSpPr/>
          <p:nvPr/>
        </p:nvSpPr>
        <p:spPr>
          <a:xfrm>
            <a:off x="762000" y="3149600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056DC9AA-7902-0317-CE8E-B74ED6FE8C4D}"/>
              </a:ext>
            </a:extLst>
          </p:cNvPr>
          <p:cNvSpPr/>
          <p:nvPr/>
        </p:nvSpPr>
        <p:spPr>
          <a:xfrm>
            <a:off x="457200" y="4592320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759F2D69-6764-9B12-7C8E-1D50EA4F76E6}"/>
              </a:ext>
            </a:extLst>
          </p:cNvPr>
          <p:cNvSpPr/>
          <p:nvPr/>
        </p:nvSpPr>
        <p:spPr>
          <a:xfrm>
            <a:off x="7995920" y="5805070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6BD4F9F6-F1B3-AA08-B5E1-8B01D82F1795}"/>
              </a:ext>
            </a:extLst>
          </p:cNvPr>
          <p:cNvSpPr/>
          <p:nvPr/>
        </p:nvSpPr>
        <p:spPr>
          <a:xfrm>
            <a:off x="4003040" y="1555393"/>
            <a:ext cx="3241040" cy="5588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15 drugs ... 96 hours</a:t>
            </a:r>
          </a:p>
        </p:txBody>
      </p:sp>
    </p:spTree>
    <p:extLst>
      <p:ext uri="{BB962C8B-B14F-4D97-AF65-F5344CB8AC3E}">
        <p14:creationId xmlns:p14="http://schemas.microsoft.com/office/powerpoint/2010/main" val="39236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  <p:bldP spid="9" grpId="0" build="p" animBg="1"/>
      <p:bldP spid="10" grpId="0" build="p" animBg="1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9B119-F474-2FE4-56E5-49A794C15E15}"/>
              </a:ext>
            </a:extLst>
          </p:cNvPr>
          <p:cNvSpPr txBox="1"/>
          <p:nvPr/>
        </p:nvSpPr>
        <p:spPr>
          <a:xfrm>
            <a:off x="1087898" y="468273"/>
            <a:ext cx="50081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Future Research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B8C43-C1EC-E372-A040-D0DB1D2C7C7C}"/>
              </a:ext>
            </a:extLst>
          </p:cNvPr>
          <p:cNvSpPr/>
          <p:nvPr/>
        </p:nvSpPr>
        <p:spPr>
          <a:xfrm>
            <a:off x="1159018" y="1533247"/>
            <a:ext cx="10220182" cy="379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indent="-228600" algn="ctr">
              <a:spcBef>
                <a:spcPts val="0"/>
              </a:spcBef>
              <a:spcAft>
                <a:spcPts val="800"/>
              </a:spcAft>
            </a:pPr>
            <a:r>
              <a:rPr lang="en-U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AI-controlled synthesis is like a young teenager starting their first job: fully operational and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</a:t>
            </a:r>
            <a:r>
              <a:rPr lang="en-U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mewhat competent but slow and naive ... not the most hirable candidate yet.</a:t>
            </a:r>
          </a:p>
          <a:p>
            <a:pPr marL="228600" marR="0" indent="-22860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Areas for Improvement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User-friendliness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Speed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Customization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Synthesis Type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 indent="-228600" algn="ctr"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AB95F-E21C-489B-C40B-1CDE853B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63" y="2306320"/>
            <a:ext cx="4610633" cy="30184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CC9AA1-5D7C-DE9F-216E-6F5B088E2536}"/>
              </a:ext>
            </a:extLst>
          </p:cNvPr>
          <p:cNvSpPr/>
          <p:nvPr/>
        </p:nvSpPr>
        <p:spPr>
          <a:xfrm>
            <a:off x="7213600" y="3586480"/>
            <a:ext cx="182880" cy="101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4D1D93-DA41-2175-F520-7A112B2AB70C}"/>
              </a:ext>
            </a:extLst>
          </p:cNvPr>
          <p:cNvSpPr/>
          <p:nvPr/>
        </p:nvSpPr>
        <p:spPr>
          <a:xfrm>
            <a:off x="7553960" y="3586480"/>
            <a:ext cx="254000" cy="101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FE411A84-6A75-B747-6C95-0DF0E9BACA53}"/>
              </a:ext>
            </a:extLst>
          </p:cNvPr>
          <p:cNvSpPr/>
          <p:nvPr/>
        </p:nvSpPr>
        <p:spPr>
          <a:xfrm flipV="1">
            <a:off x="6908799" y="3688080"/>
            <a:ext cx="975360" cy="284481"/>
          </a:xfrm>
          <a:prstGeom prst="arc">
            <a:avLst>
              <a:gd name="adj1" fmla="val 1190609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C096BB-4161-9158-CC75-9319A9041D83}"/>
              </a:ext>
            </a:extLst>
          </p:cNvPr>
          <p:cNvSpPr/>
          <p:nvPr/>
        </p:nvSpPr>
        <p:spPr>
          <a:xfrm>
            <a:off x="10006596" y="3586480"/>
            <a:ext cx="182880" cy="101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261042-245E-F66B-5CAC-91CB3E42BFBC}"/>
              </a:ext>
            </a:extLst>
          </p:cNvPr>
          <p:cNvSpPr/>
          <p:nvPr/>
        </p:nvSpPr>
        <p:spPr>
          <a:xfrm>
            <a:off x="10536954" y="3637280"/>
            <a:ext cx="254000" cy="101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76DAA5E6-655A-15DF-79FB-4E97D2826AA2}"/>
              </a:ext>
            </a:extLst>
          </p:cNvPr>
          <p:cNvSpPr/>
          <p:nvPr/>
        </p:nvSpPr>
        <p:spPr>
          <a:xfrm rot="10800000" flipV="1">
            <a:off x="9942092" y="3942080"/>
            <a:ext cx="1189724" cy="335278"/>
          </a:xfrm>
          <a:prstGeom prst="arc">
            <a:avLst>
              <a:gd name="adj1" fmla="val 11906099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265</TotalTime>
  <Words>144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Nirmala Text</vt:lpstr>
      <vt:lpstr>Nirmala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Wibe</dc:creator>
  <cp:lastModifiedBy>Christian Wibe</cp:lastModifiedBy>
  <cp:revision>1</cp:revision>
  <dcterms:created xsi:type="dcterms:W3CDTF">2023-03-31T14:10:05Z</dcterms:created>
  <dcterms:modified xsi:type="dcterms:W3CDTF">2023-04-17T02:38:51Z</dcterms:modified>
</cp:coreProperties>
</file>